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70" r:id="rId10"/>
    <p:sldId id="271" r:id="rId11"/>
    <p:sldId id="262" r:id="rId12"/>
    <p:sldId id="263" r:id="rId13"/>
    <p:sldId id="264" r:id="rId14"/>
    <p:sldId id="273" r:id="rId15"/>
    <p:sldId id="265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1ECD2-D9FA-41D6-A60F-50325F5EBE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E5F229-3872-40F2-89F3-25D958CDAA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808208-8C33-4A77-AC60-602AC483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3E09-E6CD-4600-8017-A8934FC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8C7FA-5EC5-4E25-90D7-3B6490BB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2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0639-273D-43A6-87E9-68E2BEF8F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E9592-216D-4CC7-A787-79B528BC2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08A71-7F8F-45F0-87AA-7C52C68ED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0509F-D957-4698-9FAE-22A1D1DDD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23CD0-769F-4EEB-9F9A-AA5DCD8BB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9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08E437-038D-4469-A501-BAB7310EA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2C1AA-25D0-4C19-9695-BB35FF02C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A61D5-8324-409D-B3A1-619F6D0B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CA566-C4AB-4FE7-9054-DF8ADCEA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69318-F44C-4340-8D40-DB4C83AA9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88E21-4DB0-49E4-8E21-45A4D81FE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8663-8027-436C-A862-6926AA117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B9553-34DD-4226-9D06-630092AB6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1464D-229E-4710-B33D-AD606FA8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8FE62-AEAF-434B-B850-AA9002A4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72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61FC-1E41-42AD-99F9-48D45400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25160-01DE-490E-BEF9-8EEC593FE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11952-1DE9-4994-AFA8-454983269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3EDC1-A9CA-41D0-ADA3-603A7104B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28A4F-2C74-4862-9A6F-C8F1EF242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94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31F4-BC28-450B-9A45-256CFCE44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0DAB8-A1D2-4A7E-A153-57F131C3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3BA93-0BBD-48D6-8B59-02A23D5A3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AEA00-6845-4DFC-8D05-F277DA984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90D758-D057-409F-A20F-0FC68509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95A6B-5ABC-49F8-84F4-0C2C91505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5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C65FB-06F2-4F8A-84E5-2BA065C23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2BCFBD-3F19-4783-A3E5-04B58C24C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8C909-57F3-4521-B74D-244B26B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A08F93-348D-4303-BB9F-00C12A6D9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19EED-DF55-4BAD-AA5D-6ADF5D4166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C46E7-887D-4171-8DBB-F043E1A1A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0E6DB-AB40-41E0-87D6-44C6E190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F7DB8F-3E94-46F8-9E9E-5F042339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782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12B3-047C-4468-872E-1B81667C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3A3E27-41F3-4972-8760-D862FD8D6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AB1826-8F0C-4F14-A982-3B45F98F6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CB90F-3739-4FE3-9F9B-B6F005F2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7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78732-F5FE-46AE-B297-BD919B94B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676E5F-05E5-4E58-B8F4-78745C824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5FE76-3994-431F-A8E4-3B5186980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D59E7-FEC8-4222-87A9-AD74EF156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E9165-2290-43A1-805D-A94B2A067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610B4-6EE9-4B81-BC34-59F040CEDC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35F86-0FDB-48B4-B52A-516A2B46A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A15F3-4940-4876-ADF4-AF177A11C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91AECC-D64E-4DE9-B5CE-3C79E5BC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38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1FD6-03F0-4F9D-AB2C-AA7C41929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3FA1B9-4113-42AE-9712-1F901DCB38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27C21A-0469-4C21-91BF-54F1B63C1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11A46-36B0-4751-8DC1-FDD0C2074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02317-346B-4CCD-83BF-C7BFBFCC8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8FDAD-BC5F-45A8-8F9E-7D70B49A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4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136FEE-CE2E-447A-8AAB-B8619F370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A22BB-6449-4497-82BD-46FCF9FB5B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045E0-0BEB-4076-B5AC-673B543233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BF207-C8EB-4D05-8D1E-CEBDD9C4696C}" type="datetimeFigureOut">
              <a:rPr lang="en-US" smtClean="0"/>
              <a:t>12/25/2021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4747B-9D61-4E31-84DF-8338E3996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98247-D228-4C1F-A66D-D96FB105E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B5EB9-1DC5-4EDD-8B58-7823B32A3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1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DFBA089-8FDD-411D-9C5D-C0B49AFAE3C7}"/>
              </a:ext>
            </a:extLst>
          </p:cNvPr>
          <p:cNvGrpSpPr/>
          <p:nvPr/>
        </p:nvGrpSpPr>
        <p:grpSpPr>
          <a:xfrm>
            <a:off x="1437625" y="1466576"/>
            <a:ext cx="9316750" cy="3924848"/>
            <a:chOff x="1437625" y="1466576"/>
            <a:chExt cx="9316750" cy="39248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BF82086-1DAC-47F7-88DC-E41EF23AD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37625" y="1466576"/>
              <a:ext cx="9316750" cy="3924848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37452B-48BA-45BF-AC39-BB9ED9D41EA5}"/>
                </a:ext>
              </a:extLst>
            </p:cNvPr>
            <p:cNvSpPr/>
            <p:nvPr/>
          </p:nvSpPr>
          <p:spPr>
            <a:xfrm>
              <a:off x="1437625" y="1585518"/>
              <a:ext cx="626067" cy="595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9828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7DCEF-7F53-483D-83A8-335D0E3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07" y="0"/>
            <a:ext cx="63329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3F24083-DDC5-47B9-8C85-3CBA9A2A1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556811"/>
            <a:ext cx="8592749" cy="57443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2B877F-8E66-4AD3-86FA-B5807F79D4A1}"/>
              </a:ext>
            </a:extLst>
          </p:cNvPr>
          <p:cNvSpPr/>
          <p:nvPr/>
        </p:nvSpPr>
        <p:spPr>
          <a:xfrm>
            <a:off x="2035096" y="640862"/>
            <a:ext cx="270441" cy="26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67F881-3A1E-49AE-B20C-17F2C7366A07}"/>
              </a:ext>
            </a:extLst>
          </p:cNvPr>
          <p:cNvSpPr/>
          <p:nvPr/>
        </p:nvSpPr>
        <p:spPr>
          <a:xfrm>
            <a:off x="6213735" y="640861"/>
            <a:ext cx="270441" cy="26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05ACC9-3087-4150-A4D9-D2F8E6566221}"/>
              </a:ext>
            </a:extLst>
          </p:cNvPr>
          <p:cNvSpPr/>
          <p:nvPr/>
        </p:nvSpPr>
        <p:spPr>
          <a:xfrm>
            <a:off x="2035096" y="3429001"/>
            <a:ext cx="270441" cy="26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7A0AE1-183A-4FFE-8FDE-C10E66DAA5DD}"/>
              </a:ext>
            </a:extLst>
          </p:cNvPr>
          <p:cNvSpPr/>
          <p:nvPr/>
        </p:nvSpPr>
        <p:spPr>
          <a:xfrm>
            <a:off x="6213735" y="3429000"/>
            <a:ext cx="270441" cy="267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623267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17FC0-ECD8-4888-AA14-EF2BE0215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440" y="0"/>
            <a:ext cx="7289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BA7F42-E479-48BE-9DED-ECA78B3E8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2" y="0"/>
            <a:ext cx="71521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2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BA41B80-6A77-47EA-A818-51E79E7C0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10"/>
          <a:stretch/>
        </p:blipFill>
        <p:spPr>
          <a:xfrm>
            <a:off x="4096136" y="930031"/>
            <a:ext cx="3999727" cy="46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0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7E356-562D-462B-BAA1-E9414F4EC9F9}"/>
              </a:ext>
            </a:extLst>
          </p:cNvPr>
          <p:cNvSpPr/>
          <p:nvPr/>
        </p:nvSpPr>
        <p:spPr>
          <a:xfrm>
            <a:off x="4096136" y="2116965"/>
            <a:ext cx="626067" cy="595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01F18-5735-461C-970E-4A6AAD649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94811"/>
            <a:ext cx="9088118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63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0126F-0ACF-4144-B7CA-5F5C3066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996" y="1385602"/>
            <a:ext cx="506800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95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EB87E-DFA1-4554-8163-9DFAA74BA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09" y="1230186"/>
            <a:ext cx="4610743" cy="1476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75F60-0BA5-42FC-B3E9-7CC148570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009" y="2812371"/>
            <a:ext cx="2207501" cy="216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4426F9-2ADE-478D-A1B3-B06417478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52" y="2919304"/>
            <a:ext cx="2372203" cy="1948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43BBD63-5559-4391-B7C3-545ADD107956}"/>
              </a:ext>
            </a:extLst>
          </p:cNvPr>
          <p:cNvSpPr/>
          <p:nvPr/>
        </p:nvSpPr>
        <p:spPr>
          <a:xfrm>
            <a:off x="3746470" y="123018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7566A6-F58A-4660-A8E8-62633B0E3A7C}"/>
              </a:ext>
            </a:extLst>
          </p:cNvPr>
          <p:cNvSpPr/>
          <p:nvPr/>
        </p:nvSpPr>
        <p:spPr>
          <a:xfrm>
            <a:off x="3746469" y="2865311"/>
            <a:ext cx="187991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D01A54-E0CC-4026-B73D-46D7A0EF617B}"/>
              </a:ext>
            </a:extLst>
          </p:cNvPr>
          <p:cNvSpPr/>
          <p:nvPr/>
        </p:nvSpPr>
        <p:spPr>
          <a:xfrm>
            <a:off x="5933507" y="2865311"/>
            <a:ext cx="187991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901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23BA82-D77F-4953-AAC3-78ABF449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679" y="999786"/>
            <a:ext cx="6382641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7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5FBCF-19A1-4F79-B628-26A5BF314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495" y="861691"/>
            <a:ext cx="6697010" cy="4601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DD720E-3034-40D2-BE51-9C84A01E4EBD}"/>
              </a:ext>
            </a:extLst>
          </p:cNvPr>
          <p:cNvSpPr/>
          <p:nvPr/>
        </p:nvSpPr>
        <p:spPr>
          <a:xfrm>
            <a:off x="2434461" y="652068"/>
            <a:ext cx="626067" cy="5956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EC4A6-ED23-4569-AE2A-A95FE8F6B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78" y="1761892"/>
            <a:ext cx="7830643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0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E62C17-9DB5-4135-A8EA-123F14C04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90" y="275785"/>
            <a:ext cx="6773220" cy="63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0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97A65-CAE6-4F55-8673-B736FC269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46" y="1037891"/>
            <a:ext cx="9011908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96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0AE85-40B7-48FE-90B6-95206F5C0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21" y="0"/>
            <a:ext cx="743475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C2C93E-1866-40FE-87FF-06BB0A7D7987}"/>
              </a:ext>
            </a:extLst>
          </p:cNvPr>
          <p:cNvSpPr/>
          <p:nvPr/>
        </p:nvSpPr>
        <p:spPr>
          <a:xfrm>
            <a:off x="6096000" y="4419600"/>
            <a:ext cx="3642360" cy="243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80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25057B-9AE0-45EB-8736-FF371727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44" y="0"/>
            <a:ext cx="4814316" cy="46710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D2491-D78B-4486-A335-C0F21FE0D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683" y="4617730"/>
            <a:ext cx="2478547" cy="20040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1C722-BFA4-4651-8629-6418161E5564}"/>
              </a:ext>
            </a:extLst>
          </p:cNvPr>
          <p:cNvSpPr/>
          <p:nvPr/>
        </p:nvSpPr>
        <p:spPr>
          <a:xfrm>
            <a:off x="2702530" y="132906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ED35B7-DEF6-4C05-83DA-58ACAD36654D}"/>
              </a:ext>
            </a:extLst>
          </p:cNvPr>
          <p:cNvSpPr/>
          <p:nvPr/>
        </p:nvSpPr>
        <p:spPr>
          <a:xfrm>
            <a:off x="2702530" y="4671070"/>
            <a:ext cx="206406" cy="250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012755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9</Words>
  <Application>Microsoft Office PowerPoint</Application>
  <PresentationFormat>Widescreen</PresentationFormat>
  <Paragraphs>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Wang</dc:creator>
  <cp:lastModifiedBy>Mitchell Wang</cp:lastModifiedBy>
  <cp:revision>7</cp:revision>
  <dcterms:created xsi:type="dcterms:W3CDTF">2021-12-25T05:39:07Z</dcterms:created>
  <dcterms:modified xsi:type="dcterms:W3CDTF">2021-12-25T08:42:21Z</dcterms:modified>
</cp:coreProperties>
</file>